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78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7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5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63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174F4E-E3CF-459A-BCBC-2632D82861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07EFC7-D551-49E9-868E-29131B297C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37C5D1-D685-4A08-81D8-B245ED9D44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B589FE-0631-4C7A-AD59-C57839EFD8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035EF8-A7C1-4A5D-A537-AA020D775C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FFF314-2732-4EC2-B110-18C3B75F25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EA655A-1184-4BAD-9B4C-6E5AED831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351870-23D6-4183-9CF1-E34F46CCEC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9CCD8C-3927-4FC2-8A2A-7A57205317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368B1F-3CFD-4F86-8725-970FE40D4A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D5F0A8-38C1-433F-A01D-891CB757D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D59BE1-35AB-44F6-B329-145E23564D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630E4D-FEFB-4B24-82F8-CCBB13C655C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18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- VBR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Picture 2" descr=""/>
          <p:cNvPicPr/>
          <p:nvPr/>
        </p:nvPicPr>
        <p:blipFill>
          <a:blip r:embed="rId1"/>
          <a:stretch/>
        </p:blipFill>
        <p:spPr>
          <a:xfrm>
            <a:off x="380880" y="1676520"/>
            <a:ext cx="8515800" cy="152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MFT – magic number - FILE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Picture 2" descr=""/>
          <p:cNvPicPr/>
          <p:nvPr/>
        </p:nvPicPr>
        <p:blipFill>
          <a:blip r:embed="rId1"/>
          <a:stretch/>
        </p:blipFill>
        <p:spPr>
          <a:xfrm>
            <a:off x="14479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73" name="Rectangle 3"/>
          <p:cNvSpPr/>
          <p:nvPr/>
        </p:nvSpPr>
        <p:spPr>
          <a:xfrm>
            <a:off x="2133720" y="2324520"/>
            <a:ext cx="8377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Attribute List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5" name="Content Placeholder 4" descr=""/>
          <p:cNvPicPr/>
          <p:nvPr/>
        </p:nvPicPr>
        <p:blipFill>
          <a:blip r:embed="rId1"/>
          <a:stretch/>
        </p:blipFill>
        <p:spPr>
          <a:xfrm>
            <a:off x="685800" y="1112040"/>
            <a:ext cx="8000640" cy="562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MFT – location of first attribute – 0x38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79" name="Rectangle 3"/>
          <p:cNvSpPr/>
          <p:nvPr/>
        </p:nvSpPr>
        <p:spPr>
          <a:xfrm>
            <a:off x="2971800" y="2455200"/>
            <a:ext cx="45684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MFT – first attribute – 0x10 (standard Info)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83" name="Rectangle 3"/>
          <p:cNvSpPr/>
          <p:nvPr/>
        </p:nvSpPr>
        <p:spPr>
          <a:xfrm>
            <a:off x="3809880" y="2743200"/>
            <a:ext cx="8377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1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3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Attribute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838080" y="838080"/>
            <a:ext cx="7619760" cy="299052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4" descr=""/>
          <p:cNvPicPr/>
          <p:nvPr/>
        </p:nvPicPr>
        <p:blipFill>
          <a:blip r:embed="rId2"/>
          <a:stretch/>
        </p:blipFill>
        <p:spPr>
          <a:xfrm>
            <a:off x="885960" y="3657600"/>
            <a:ext cx="7524360" cy="284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– 0x10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533520" y="1371600"/>
            <a:ext cx="695664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MFT – length first attribute – 0x60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3"/>
          <p:cNvSpPr/>
          <p:nvPr/>
        </p:nvSpPr>
        <p:spPr>
          <a:xfrm>
            <a:off x="4648320" y="2751840"/>
            <a:ext cx="8377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MFT – next attribute – 0x30 (location of last + length – 0x38 + 0x60 = 0x98)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  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contains name of the file - $MFT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96" name="Rectangle 3"/>
          <p:cNvSpPr/>
          <p:nvPr/>
        </p:nvSpPr>
        <p:spPr>
          <a:xfrm>
            <a:off x="3809880" y="3505320"/>
            <a:ext cx="8377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86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0x30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762120" y="1143000"/>
            <a:ext cx="4640400" cy="31968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3" descr=""/>
          <p:cNvPicPr/>
          <p:nvPr/>
        </p:nvPicPr>
        <p:blipFill>
          <a:blip r:embed="rId2"/>
          <a:stretch/>
        </p:blipFill>
        <p:spPr>
          <a:xfrm>
            <a:off x="414720" y="1523880"/>
            <a:ext cx="8600760" cy="436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MFT – length of 0x30 attribute – 0x68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03" name="Rectangle 3"/>
          <p:cNvSpPr/>
          <p:nvPr/>
        </p:nvSpPr>
        <p:spPr>
          <a:xfrm>
            <a:off x="4648320" y="3505320"/>
            <a:ext cx="8377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- VBR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" name="Picture 3" descr=""/>
          <p:cNvPicPr/>
          <p:nvPr/>
        </p:nvPicPr>
        <p:blipFill>
          <a:blip r:embed="rId1"/>
          <a:stretch/>
        </p:blipFill>
        <p:spPr>
          <a:xfrm>
            <a:off x="152280" y="1905120"/>
            <a:ext cx="8381520" cy="38718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228600" y="1295280"/>
            <a:ext cx="8229240" cy="5409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MFT –  0x30 – after the header of 24 bytes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At start of the attribute is reference to parent entry for the file – 6 bytes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07" name="Rectangle 3"/>
          <p:cNvSpPr/>
          <p:nvPr/>
        </p:nvSpPr>
        <p:spPr>
          <a:xfrm>
            <a:off x="2133720" y="3778920"/>
            <a:ext cx="12949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MFT – length of 0x30 attribute header – 24 bytes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Length of file name - 4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137160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11" name="Rectangle 3"/>
          <p:cNvSpPr/>
          <p:nvPr/>
        </p:nvSpPr>
        <p:spPr>
          <a:xfrm>
            <a:off x="1981080" y="4267080"/>
            <a:ext cx="30456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MFT – length of 0x30 attribute header – 24 bytes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file name - $MFT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137160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3"/>
          <p:cNvSpPr/>
          <p:nvPr/>
        </p:nvSpPr>
        <p:spPr>
          <a:xfrm>
            <a:off x="2438280" y="4267080"/>
            <a:ext cx="167616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Content Placeholder 6" descr=""/>
          <p:cNvPicPr/>
          <p:nvPr/>
        </p:nvPicPr>
        <p:blipFill>
          <a:blip r:embed="rId1"/>
          <a:stretch/>
        </p:blipFill>
        <p:spPr>
          <a:xfrm>
            <a:off x="999720" y="1600200"/>
            <a:ext cx="714420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MFT – next attribute – 0x80 - DATA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(location of last + length – 0x98 + 0x68 = 0x100)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1176840" y="160020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3"/>
          <p:cNvSpPr/>
          <p:nvPr/>
        </p:nvSpPr>
        <p:spPr>
          <a:xfrm>
            <a:off x="1752480" y="4374720"/>
            <a:ext cx="91404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– 0x80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990720" y="2819520"/>
            <a:ext cx="6979680" cy="12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length of 0x80 attribute – 0x50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3"/>
          <p:cNvSpPr/>
          <p:nvPr/>
        </p:nvSpPr>
        <p:spPr>
          <a:xfrm>
            <a:off x="2971800" y="4419720"/>
            <a:ext cx="83772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non-resident flag - 01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1462320" y="16639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31" name="Rectangle 3"/>
          <p:cNvSpPr/>
          <p:nvPr/>
        </p:nvSpPr>
        <p:spPr>
          <a:xfrm>
            <a:off x="3809880" y="4419720"/>
            <a:ext cx="228240" cy="214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offset to Data run – 0x40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1462320" y="165888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35" name="Rectangle 3"/>
          <p:cNvSpPr/>
          <p:nvPr/>
        </p:nvSpPr>
        <p:spPr>
          <a:xfrm>
            <a:off x="2133720" y="4648320"/>
            <a:ext cx="45684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Data run – 0x40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1462320" y="165888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39" name="Rectangle 3"/>
          <p:cNvSpPr/>
          <p:nvPr/>
        </p:nvSpPr>
        <p:spPr>
          <a:xfrm>
            <a:off x="1462320" y="4952880"/>
            <a:ext cx="39477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Size of each sector – default is 512,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location 0x0b size 2 bytes = 0x0200  = 512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1"/>
          <a:stretch/>
        </p:blipFill>
        <p:spPr>
          <a:xfrm>
            <a:off x="762120" y="1676520"/>
            <a:ext cx="6095520" cy="4840560"/>
          </a:xfrm>
          <a:prstGeom prst="rect">
            <a:avLst/>
          </a:prstGeom>
          <a:ln w="0">
            <a:noFill/>
          </a:ln>
        </p:spPr>
      </p:pic>
      <p:sp>
        <p:nvSpPr>
          <p:cNvPr id="49" name="Rectangle 3"/>
          <p:cNvSpPr/>
          <p:nvPr/>
        </p:nvSpPr>
        <p:spPr>
          <a:xfrm>
            <a:off x="3733920" y="2057400"/>
            <a:ext cx="45684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Data run – 0x32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3 is size of the cluster offset field; 2 is the size of the length of contiguous clusters.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Cluster offset is 0x 0c0000;  number of contiguous clusters is 0x 01ed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1453680" y="19051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43" name="Rectangle 3"/>
          <p:cNvSpPr/>
          <p:nvPr/>
        </p:nvSpPr>
        <p:spPr>
          <a:xfrm>
            <a:off x="1479240" y="5164560"/>
            <a:ext cx="39477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Data run – second 0x42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4 is size of the cluster offset field; 2 is the size of the length of contiguous clusters.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Cluster offset is 0x02ffb03a;  number of contiguous clusters is 0x06D3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1453680" y="1905120"/>
            <a:ext cx="6050880" cy="466056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3"/>
          <p:cNvSpPr/>
          <p:nvPr/>
        </p:nvSpPr>
        <p:spPr>
          <a:xfrm>
            <a:off x="1479240" y="5164560"/>
            <a:ext cx="39477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DATA Attribute – Data run – 0x32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3 is size of the cluster offset field; 2 is the size of the length of contiguous clusters.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Cluster offset is 0x 0c0000;  number of contiguous clusters is 0x 01ed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We again confirmed that entries start at cluster 0xc0000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In bytes = 0xc0000 * 1000 = 0xc0000000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Root directory is entry 5.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Each entry is 1000 bytes (0x400)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So root entry should start at 0xc0000000 + 0x1400 = 0xc0001400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15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3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121932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3"/>
          <p:cNvSpPr/>
          <p:nvPr/>
        </p:nvSpPr>
        <p:spPr>
          <a:xfrm>
            <a:off x="1219320" y="2209680"/>
            <a:ext cx="6248160" cy="151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First Attribute at offset 0x38 is 0x30 (standard Info)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5" name="Picture 2" descr=""/>
          <p:cNvPicPr/>
          <p:nvPr/>
        </p:nvPicPr>
        <p:blipFill>
          <a:blip r:embed="rId1"/>
          <a:stretch/>
        </p:blipFill>
        <p:spPr>
          <a:xfrm>
            <a:off x="121932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4"/>
          <p:cNvSpPr/>
          <p:nvPr/>
        </p:nvSpPr>
        <p:spPr>
          <a:xfrm>
            <a:off x="4038480" y="26668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First Attribute at offset 0x38 is 0x10 (standard Info), size is 0x48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121932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4"/>
          <p:cNvSpPr/>
          <p:nvPr/>
        </p:nvSpPr>
        <p:spPr>
          <a:xfrm>
            <a:off x="5029200" y="26668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Attribute at offset 0x38 + 0x48 = 0x80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0x30 (FILE NAME)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1219320" y="190512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4"/>
          <p:cNvSpPr/>
          <p:nvPr/>
        </p:nvSpPr>
        <p:spPr>
          <a:xfrm>
            <a:off x="2057400" y="381312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Attribute at offset 0x38 + 0x48 = 0x80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0x30 (FILE NAME), size is 60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Picture 2" descr=""/>
          <p:cNvPicPr/>
          <p:nvPr/>
        </p:nvPicPr>
        <p:blipFill>
          <a:blip r:embed="rId1"/>
          <a:stretch/>
        </p:blipFill>
        <p:spPr>
          <a:xfrm>
            <a:off x="1219320" y="190512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68" name="Rectangle 4"/>
          <p:cNvSpPr/>
          <p:nvPr/>
        </p:nvSpPr>
        <p:spPr>
          <a:xfrm>
            <a:off x="3048120" y="382464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867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0x30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762120" y="1143000"/>
            <a:ext cx="4640400" cy="31968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3" descr=""/>
          <p:cNvPicPr/>
          <p:nvPr/>
        </p:nvPicPr>
        <p:blipFill>
          <a:blip r:embed="rId2"/>
          <a:stretch/>
        </p:blipFill>
        <p:spPr>
          <a:xfrm>
            <a:off x="414720" y="1523880"/>
            <a:ext cx="8600760" cy="436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Check the resident flag – 0x00 - resident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Picture 2" descr=""/>
          <p:cNvPicPr/>
          <p:nvPr/>
        </p:nvPicPr>
        <p:blipFill>
          <a:blip r:embed="rId1"/>
          <a:stretch/>
        </p:blipFill>
        <p:spPr>
          <a:xfrm>
            <a:off x="83808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75" name="Rectangle 5"/>
          <p:cNvSpPr/>
          <p:nvPr/>
        </p:nvSpPr>
        <p:spPr>
          <a:xfrm>
            <a:off x="3657600" y="344052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Sectors per cluster – default is 4096,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location 0x0d size 1 bytes = 0x08  = 512 * 8  = 4096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762120" y="1676520"/>
            <a:ext cx="6095520" cy="48405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3"/>
          <p:cNvSpPr/>
          <p:nvPr/>
        </p:nvSpPr>
        <p:spPr>
          <a:xfrm>
            <a:off x="4182840" y="2057400"/>
            <a:ext cx="22824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Check the resident flag – 0x00 - resident. 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Check name info – 0x00 (no name) Get resident no name header info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83808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79" name="Rectangle 5"/>
          <p:cNvSpPr/>
          <p:nvPr/>
        </p:nvSpPr>
        <p:spPr>
          <a:xfrm>
            <a:off x="3657600" y="344052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Resident no name </a:t>
            </a:r>
            <a:br>
              <a:rPr sz="4400"/>
            </a:b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Attribute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1447920" y="1371240"/>
            <a:ext cx="5714640" cy="49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Header size is  0x18.  File name info  start at 0x18 offset.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First field is index of parent directory is 0x5 (itself)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83808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85" name="Rectangle 5"/>
          <p:cNvSpPr/>
          <p:nvPr/>
        </p:nvSpPr>
        <p:spPr>
          <a:xfrm>
            <a:off x="3657600" y="355464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Header size is  0x18.  File name info  start at 0x18 offset.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File name length field is at 0x40 + 0x18 – 0x1 so length is 1 char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tretch/>
        </p:blipFill>
        <p:spPr>
          <a:xfrm>
            <a:off x="838080" y="15238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89" name="Rectangle 5"/>
          <p:cNvSpPr/>
          <p:nvPr/>
        </p:nvSpPr>
        <p:spPr>
          <a:xfrm>
            <a:off x="3657600" y="419112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563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Header size is  0x18.  File name info  start at 0x18 offset.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Filename namespace is 0x3 - Win32 &amp; DOS names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990720" y="17524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5"/>
          <p:cNvSpPr/>
          <p:nvPr/>
        </p:nvSpPr>
        <p:spPr>
          <a:xfrm>
            <a:off x="4038480" y="442800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838080"/>
            <a:ext cx="8229240" cy="5638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Header size is  0x18.  File name info  start at 0x18 offset.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File name is 0x2e  (ASCII code for . (DOT) 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990720" y="175248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197" name="Rectangle 5"/>
          <p:cNvSpPr/>
          <p:nvPr/>
        </p:nvSpPr>
        <p:spPr>
          <a:xfrm>
            <a:off x="4267080" y="442800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Attribute at offset 0x80 + 0x60 = 0xE0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0x50 (SECURITY DESCRIPTOR),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/>
        </p:blipFill>
        <p:spPr>
          <a:xfrm>
            <a:off x="1219320" y="190512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4"/>
          <p:cNvSpPr/>
          <p:nvPr/>
        </p:nvSpPr>
        <p:spPr>
          <a:xfrm>
            <a:off x="2040480" y="47242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Attribute at offset 0x80 + 0x60 = 0xE0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0x50 (SECURITY DESCRIPTOR), size is 100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Picture 2" descr=""/>
          <p:cNvPicPr/>
          <p:nvPr/>
        </p:nvPicPr>
        <p:blipFill>
          <a:blip r:embed="rId1"/>
          <a:stretch/>
        </p:blipFill>
        <p:spPr>
          <a:xfrm>
            <a:off x="1219320" y="1905120"/>
            <a:ext cx="6400440" cy="4289760"/>
          </a:xfrm>
          <a:prstGeom prst="rect">
            <a:avLst/>
          </a:prstGeom>
          <a:ln w="0">
            <a:noFill/>
          </a:ln>
        </p:spPr>
      </p:pic>
      <p:sp>
        <p:nvSpPr>
          <p:cNvPr id="205" name="Rectangle 4"/>
          <p:cNvSpPr/>
          <p:nvPr/>
        </p:nvSpPr>
        <p:spPr>
          <a:xfrm>
            <a:off x="3005640" y="47242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Attribute at offset 0xE0 + 0x100 = 0x1E0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Rectangle 4"/>
          <p:cNvSpPr/>
          <p:nvPr/>
        </p:nvSpPr>
        <p:spPr>
          <a:xfrm>
            <a:off x="2362320" y="365760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Attribute at offset 0xE0 + 0x100 = 0x1E0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 size = 0x58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Rectangle 4"/>
          <p:cNvSpPr/>
          <p:nvPr/>
        </p:nvSpPr>
        <p:spPr>
          <a:xfrm>
            <a:off x="3429000" y="365760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Location of MFT,   location 0x30 size 8 bytes = 0x0c0000  (cluster #)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Byte address = 0xc0000 * 0x 1000 = 0xc0000000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" name="Picture 2" descr=""/>
          <p:cNvPicPr/>
          <p:nvPr/>
        </p:nvPicPr>
        <p:blipFill>
          <a:blip r:embed="rId1"/>
          <a:stretch/>
        </p:blipFill>
        <p:spPr>
          <a:xfrm>
            <a:off x="762120" y="1676520"/>
            <a:ext cx="6095520" cy="4840560"/>
          </a:xfrm>
          <a:prstGeom prst="rect">
            <a:avLst/>
          </a:prstGeom>
          <a:ln w="0">
            <a:noFill/>
          </a:ln>
        </p:spPr>
      </p:pic>
      <p:sp>
        <p:nvSpPr>
          <p:cNvPr id="57" name="Rectangle 3"/>
          <p:cNvSpPr/>
          <p:nvPr/>
        </p:nvSpPr>
        <p:spPr>
          <a:xfrm>
            <a:off x="1447920" y="2514600"/>
            <a:ext cx="1676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 size = 0x58, resident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Rectangle 4"/>
          <p:cNvSpPr/>
          <p:nvPr/>
        </p:nvSpPr>
        <p:spPr>
          <a:xfrm>
            <a:off x="4495680" y="365760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Rectangle 4"/>
          <p:cNvSpPr/>
          <p:nvPr/>
        </p:nvSpPr>
        <p:spPr>
          <a:xfrm>
            <a:off x="4800600" y="3650040"/>
            <a:ext cx="3045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Offset to name 0x18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Rectangle 4"/>
          <p:cNvSpPr/>
          <p:nvPr/>
        </p:nvSpPr>
        <p:spPr>
          <a:xfrm>
            <a:off x="5029200" y="3642480"/>
            <a:ext cx="533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Offset to name 0x18, flags (normal file);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Rectangle 4"/>
          <p:cNvSpPr/>
          <p:nvPr/>
        </p:nvSpPr>
        <p:spPr>
          <a:xfrm>
            <a:off x="5638680" y="3634920"/>
            <a:ext cx="533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Offset to name 0x18, flags (normal file);Attribute id – 0x06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6164640" y="3634920"/>
            <a:ext cx="533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"/>
          <p:cNvPicPr/>
          <p:nvPr/>
        </p:nvPicPr>
        <p:blipFill>
          <a:blip r:embed="rId1"/>
          <a:stretch/>
        </p:blipFill>
        <p:spPr>
          <a:xfrm>
            <a:off x="1371600" y="1636560"/>
            <a:ext cx="7000560" cy="4809600"/>
          </a:xfrm>
          <a:prstGeom prst="rect">
            <a:avLst/>
          </a:prstGeom>
          <a:ln w="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64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 Offset to name 0x18, flags (normal file);Attribute id – 0x06, attr len = 0x38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Rectangle 4"/>
          <p:cNvSpPr/>
          <p:nvPr/>
        </p:nvSpPr>
        <p:spPr>
          <a:xfrm>
            <a:off x="2286000" y="3812760"/>
            <a:ext cx="10663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 Offset to name 0x18, flags (normal file);Attribute id – 0x06, attr len = 0x38, offset to attribute – name offset + name length*2 = 0x20.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Rectangle 4"/>
          <p:cNvSpPr/>
          <p:nvPr/>
        </p:nvSpPr>
        <p:spPr>
          <a:xfrm>
            <a:off x="3352680" y="3888000"/>
            <a:ext cx="533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 Offset to name 0x18, flags (normal file);Attribute id – 0x06, attr len = 0x38, offset to attribute – name offset + name length*2 = 0x20.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Rectangle 4"/>
          <p:cNvSpPr/>
          <p:nvPr/>
        </p:nvSpPr>
        <p:spPr>
          <a:xfrm>
            <a:off x="3352680" y="3888000"/>
            <a:ext cx="533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Root – directory entry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is 0x90 (INDEX ROOT),  size = 0x58, resident; name length = 04, Offset to name 0x18, flags (normal file);Attribute id – 0x06, attr len = 0x38, offset to attribute – name offset + name length*2 = 0x20.n name = $I30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Rectangle 4"/>
          <p:cNvSpPr/>
          <p:nvPr/>
        </p:nvSpPr>
        <p:spPr>
          <a:xfrm>
            <a:off x="4419720" y="3888000"/>
            <a:ext cx="2133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685800" y="1676520"/>
            <a:ext cx="4023000" cy="192744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3" descr=""/>
          <p:cNvPicPr/>
          <p:nvPr/>
        </p:nvPicPr>
        <p:blipFill>
          <a:blip r:embed="rId2"/>
          <a:stretch/>
        </p:blipFill>
        <p:spPr>
          <a:xfrm>
            <a:off x="3581280" y="1523880"/>
            <a:ext cx="4962240" cy="263808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4" descr=""/>
          <p:cNvPicPr/>
          <p:nvPr/>
        </p:nvPicPr>
        <p:blipFill>
          <a:blip r:embed="rId3"/>
          <a:stretch/>
        </p:blipFill>
        <p:spPr>
          <a:xfrm>
            <a:off x="2362320" y="4038480"/>
            <a:ext cx="4343040" cy="23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Location of MFT,   location 0x30 size 8 bytes = 0x0c0000  (cluster #)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Byte address = 0xc0000 * 0x 1000 = 0xc0000000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" name="Picture 2" descr=""/>
          <p:cNvPicPr/>
          <p:nvPr/>
        </p:nvPicPr>
        <p:blipFill>
          <a:blip r:embed="rId1"/>
          <a:stretch/>
        </p:blipFill>
        <p:spPr>
          <a:xfrm>
            <a:off x="762120" y="1752480"/>
            <a:ext cx="6042600" cy="4657320"/>
          </a:xfrm>
          <a:prstGeom prst="rect">
            <a:avLst/>
          </a:prstGeom>
          <a:ln w="0">
            <a:noFill/>
          </a:ln>
        </p:spPr>
      </p:pic>
      <p:sp>
        <p:nvSpPr>
          <p:cNvPr id="61" name="Rectangle 4"/>
          <p:cNvSpPr/>
          <p:nvPr/>
        </p:nvSpPr>
        <p:spPr>
          <a:xfrm>
            <a:off x="762120" y="6095880"/>
            <a:ext cx="5257440" cy="15192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root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Attribute type = 0x30 (file name);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Rectangle 4"/>
          <p:cNvSpPr/>
          <p:nvPr/>
        </p:nvSpPr>
        <p:spPr>
          <a:xfrm>
            <a:off x="2286000" y="4015800"/>
            <a:ext cx="10663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root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Attribute type = 0x30 (file name); coalition rule – 01 (filename ordering);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Rectangle 4"/>
          <p:cNvSpPr/>
          <p:nvPr/>
        </p:nvSpPr>
        <p:spPr>
          <a:xfrm>
            <a:off x="3306960" y="4011840"/>
            <a:ext cx="10663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root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Attribute type = 0x30 (file name); coalition rule – 01 (filename ordering);, index entry size 0100 0 4096 bytes.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Rectangle 4"/>
          <p:cNvSpPr/>
          <p:nvPr/>
        </p:nvSpPr>
        <p:spPr>
          <a:xfrm>
            <a:off x="4374000" y="4011840"/>
            <a:ext cx="10663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root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Attribute type = 0x30 (file name); coalition rule – 01 (filename ordering);, index entry size 0100 0 4096 bytes. ; clusters per index record;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5486400" y="4011840"/>
            <a:ext cx="34272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root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Attribute type = 0x30 (file name); coalition rule – 01 (filename ordering);, index entry size 0100 0 4096 bytes. ; 01 clusters per index record; 000000 padding.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Rectangle 4"/>
          <p:cNvSpPr/>
          <p:nvPr/>
        </p:nvSpPr>
        <p:spPr>
          <a:xfrm>
            <a:off x="5791320" y="4011840"/>
            <a:ext cx="7617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20 – offset for first index entry.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Rectangle 4"/>
          <p:cNvSpPr/>
          <p:nvPr/>
        </p:nvSpPr>
        <p:spPr>
          <a:xfrm>
            <a:off x="2286000" y="42292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0x20 – offset for first index entry. 0x28 index entry total size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Rectangle 4"/>
          <p:cNvSpPr/>
          <p:nvPr/>
        </p:nvSpPr>
        <p:spPr>
          <a:xfrm>
            <a:off x="3352680" y="422928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0x20 – offset for first index entry. 0x28 index entry total size; 0x28 index entry allocated size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Rectangle 4"/>
          <p:cNvSpPr/>
          <p:nvPr/>
        </p:nvSpPr>
        <p:spPr>
          <a:xfrm>
            <a:off x="4419720" y="4221720"/>
            <a:ext cx="9903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0x20 – offset for first index entry. 0x28 index entry total size; 0x28 index entry allocated size; 01 – flag indicates does not fit in index, external allocation needed.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Rectangle 4"/>
          <p:cNvSpPr/>
          <p:nvPr/>
        </p:nvSpPr>
        <p:spPr>
          <a:xfrm>
            <a:off x="5486400" y="4221720"/>
            <a:ext cx="26640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" descr=""/>
          <p:cNvPicPr/>
          <p:nvPr/>
        </p:nvPicPr>
        <p:blipFill>
          <a:blip r:embed="rId1"/>
          <a:stretch/>
        </p:blipFill>
        <p:spPr>
          <a:xfrm>
            <a:off x="1371600" y="1787040"/>
            <a:ext cx="6781320" cy="465912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63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Index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7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0x20 – offset for first index entry. 0x28 index entry total size; 0x28 index entry allocated size; 01 – flag indicates does not fit in index, external allocation needed.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00 00 00 padding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Rectangle 4"/>
          <p:cNvSpPr/>
          <p:nvPr/>
        </p:nvSpPr>
        <p:spPr>
          <a:xfrm>
            <a:off x="5715000" y="4221720"/>
            <a:ext cx="7617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Location of Mirror MFT,   location 0x30 size 8 bytes = 0x02  (cluster #)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Byte address = 0x02 * 0x 1000 = 0x2000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Picture 2" descr=""/>
          <p:cNvPicPr/>
          <p:nvPr/>
        </p:nvPicPr>
        <p:blipFill>
          <a:blip r:embed="rId1"/>
          <a:stretch/>
        </p:blipFill>
        <p:spPr>
          <a:xfrm>
            <a:off x="762120" y="1676520"/>
            <a:ext cx="6095520" cy="4840560"/>
          </a:xfrm>
          <a:prstGeom prst="rect">
            <a:avLst/>
          </a:prstGeom>
          <a:ln w="0">
            <a:noFill/>
          </a:ln>
        </p:spPr>
      </p:pic>
      <p:sp>
        <p:nvSpPr>
          <p:cNvPr id="65" name="Rectangle 3"/>
          <p:cNvSpPr/>
          <p:nvPr/>
        </p:nvSpPr>
        <p:spPr>
          <a:xfrm>
            <a:off x="3124080" y="2503440"/>
            <a:ext cx="1676160" cy="228240"/>
          </a:xfrm>
          <a:prstGeom prst="rect">
            <a:avLst/>
          </a:prstGeom>
          <a:noFill/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Data – Non Resident – no name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5" name="Content Placeholder 4" descr=""/>
          <p:cNvPicPr/>
          <p:nvPr/>
        </p:nvPicPr>
        <p:blipFill>
          <a:blip r:embed="rId1"/>
          <a:stretch/>
        </p:blipFill>
        <p:spPr>
          <a:xfrm>
            <a:off x="999720" y="1600200"/>
            <a:ext cx="714420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33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6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Flag indicates non resident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6595200" cy="5079960"/>
          </a:xfrm>
          <a:prstGeom prst="rect">
            <a:avLst/>
          </a:prstGeom>
          <a:ln w="0">
            <a:noFill/>
          </a:ln>
        </p:spPr>
      </p:pic>
      <p:sp>
        <p:nvSpPr>
          <p:cNvPr id="298" name="Rectangle 5"/>
          <p:cNvSpPr/>
          <p:nvPr/>
        </p:nvSpPr>
        <p:spPr>
          <a:xfrm>
            <a:off x="4192920" y="4648320"/>
            <a:ext cx="226440" cy="151920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33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6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Offset to data run is 0x40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6595200" cy="5079960"/>
          </a:xfrm>
          <a:prstGeom prst="rect">
            <a:avLst/>
          </a:prstGeom>
          <a:ln w="0">
            <a:noFill/>
          </a:ln>
        </p:spPr>
      </p:pic>
      <p:sp>
        <p:nvSpPr>
          <p:cNvPr id="301" name="Rectangle 5"/>
          <p:cNvSpPr/>
          <p:nvPr/>
        </p:nvSpPr>
        <p:spPr>
          <a:xfrm>
            <a:off x="4192920" y="4648320"/>
            <a:ext cx="226440" cy="151920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Rectangle 6"/>
          <p:cNvSpPr/>
          <p:nvPr/>
        </p:nvSpPr>
        <p:spPr>
          <a:xfrm>
            <a:off x="2362320" y="4952880"/>
            <a:ext cx="226440" cy="151920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Resident No Name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4" name="Content Placeholder 4" descr=""/>
          <p:cNvPicPr/>
          <p:nvPr/>
        </p:nvPicPr>
        <p:blipFill>
          <a:blip r:embed="rId1"/>
          <a:stretch/>
        </p:blipFill>
        <p:spPr>
          <a:xfrm>
            <a:off x="724680" y="1600200"/>
            <a:ext cx="769428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6" name="Content Placeholder 6" descr=""/>
          <p:cNvPicPr/>
          <p:nvPr/>
        </p:nvPicPr>
        <p:blipFill>
          <a:blip r:embed="rId1"/>
          <a:stretch/>
        </p:blipFill>
        <p:spPr>
          <a:xfrm>
            <a:off x="999720" y="1600200"/>
            <a:ext cx="7144200" cy="452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System files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" name="Content Placeholder 5" descr=""/>
          <p:cNvPicPr/>
          <p:nvPr/>
        </p:nvPicPr>
        <p:blipFill>
          <a:blip r:embed="rId1"/>
          <a:stretch/>
        </p:blipFill>
        <p:spPr>
          <a:xfrm>
            <a:off x="124200" y="1371600"/>
            <a:ext cx="8912160" cy="528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NTFS – MFT header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tretch/>
        </p:blipFill>
        <p:spPr>
          <a:xfrm>
            <a:off x="457200" y="1753920"/>
            <a:ext cx="8229240" cy="42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20376</TotalTime>
  <Application>LibreOffice/7.3.7.2$Linux_X86_64 LibreOffice_project/30$Build-2</Application>
  <AppVersion>15.0000</AppVersion>
  <Words>1413</Words>
  <Paragraphs>164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2017-09-13T16:43:28Z</dcterms:created>
  <dc:creator>Neeraj Gupta</dc:creator>
  <dc:description/>
  <dc:language>en-US</dc:language>
  <cp:lastModifiedBy/>
  <dcterms:modified xsi:type="dcterms:W3CDTF">2023-10-04T13:46:36Z</dcterms:modified>
  <cp:revision>42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75</vt:i4>
  </property>
</Properties>
</file>